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337" r:id="rId2"/>
    <p:sldId id="321" r:id="rId3"/>
    <p:sldId id="342" r:id="rId4"/>
    <p:sldId id="346" r:id="rId5"/>
    <p:sldId id="319" r:id="rId6"/>
    <p:sldId id="328" r:id="rId7"/>
    <p:sldId id="338" r:id="rId8"/>
    <p:sldId id="334" r:id="rId9"/>
    <p:sldId id="339" r:id="rId10"/>
    <p:sldId id="341" r:id="rId11"/>
    <p:sldId id="340" r:id="rId12"/>
    <p:sldId id="344" r:id="rId13"/>
    <p:sldId id="347" r:id="rId14"/>
    <p:sldId id="349" r:id="rId15"/>
    <p:sldId id="350" r:id="rId16"/>
    <p:sldId id="331" r:id="rId17"/>
    <p:sldId id="332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2388" y="-10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47B336C2-2E1E-4754-B3BD-596F8BE46FDB}" type="datetimeFigureOut">
              <a:rPr lang="ru-RU"/>
              <a:pPr>
                <a:defRPr/>
              </a:pPr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BFC0AEA-EB82-4A84-B66E-5061934F8C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2847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F452FFA-9C00-4EEA-ACAE-D7B0B0A35061}" type="datetimeFigureOut">
              <a:rPr lang="ru-RU"/>
              <a:pPr>
                <a:defRPr/>
              </a:pPr>
              <a:t>23.08.2021</a:t>
            </a:fld>
            <a:endParaRPr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B3C1F01-080A-492D-AF06-74B9A424BC0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7616B-27F3-4ACB-9453-46849ADE4E83}" type="datetimeFigureOut">
              <a:rPr lang="en-US"/>
              <a:pPr>
                <a:defRPr/>
              </a:pPr>
              <a:t>8/23/2021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09C14-E93F-4AE2-8ACE-125D886099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1576E48-8DD8-4E53-8BA3-E3D1E9847F48}" type="datetimeFigureOut">
              <a:rPr lang="en-US"/>
              <a:pPr>
                <a:defRPr/>
              </a:pPr>
              <a:t>8/23/2021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4EA896F-3E1E-4CB2-90AC-0C32215428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8639C-72E0-46DA-B906-B99CCEA4C9E5}" type="datetimeFigureOut">
              <a:rPr lang="en-US"/>
              <a:pPr>
                <a:defRPr/>
              </a:pPr>
              <a:t>8/23/2021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1B4CD-C9F6-45CA-B5BC-D31D699FD8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0104AA97-4B77-4540-9416-0B589F9C7286}" type="datetimeFigureOut">
              <a:rPr lang="en-US"/>
              <a:pPr>
                <a:defRPr/>
              </a:pPr>
              <a:t>8/23/2021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5AB58B-912D-4F22-9BF8-B639F1B9F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DDE7F-5284-41AC-9396-FA5C549C89FD}" type="datetimeFigureOut">
              <a:rPr lang="en-US"/>
              <a:pPr>
                <a:defRPr/>
              </a:pPr>
              <a:t>8/23/2021</a:t>
            </a:fld>
            <a:endParaRPr lang="en-US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8F460-B29F-4723-BF48-DB663AFF2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20BA8-980B-43A8-8DFA-251371411D1C}" type="datetimeFigureOut">
              <a:rPr lang="en-US"/>
              <a:pPr>
                <a:defRPr/>
              </a:pPr>
              <a:t>8/23/2021</a:t>
            </a:fld>
            <a:endParaRPr lang="en-US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D59BB-F004-48DC-8DE6-49D5F4BF1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1F584-B4C0-40D6-B9C3-99FA80D1454A}" type="datetimeFigureOut">
              <a:rPr lang="en-US"/>
              <a:pPr>
                <a:defRPr/>
              </a:pPr>
              <a:t>8/23/2021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E579B-B437-4246-BA46-95AB544122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03CC5-5340-4F86-9B29-F30DC74DE0F4}" type="datetimeFigureOut">
              <a:rPr lang="en-US"/>
              <a:pPr>
                <a:defRPr/>
              </a:pPr>
              <a:t>8/23/2021</a:t>
            </a:fld>
            <a:endParaRPr lang="en-US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892C0-F713-4D94-8218-36B769B33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12E9F-5F99-4D3B-ABA3-607CA0B8A283}" type="datetimeFigureOut">
              <a:rPr lang="en-US"/>
              <a:pPr>
                <a:defRPr/>
              </a:pPr>
              <a:t>8/23/2021</a:t>
            </a:fld>
            <a:endParaRPr lang="en-US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0D40D-ADFE-491E-A5EC-D65971C058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7EE1B73-6DEC-49EB-A15A-EAAE7E7DA6BD}" type="datetimeFigureOut">
              <a:rPr lang="en-US"/>
              <a:pPr>
                <a:defRPr/>
              </a:pPr>
              <a:t>8/23/2021</a:t>
            </a:fld>
            <a:endParaRPr lang="en-US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1BA986C-C24E-43D7-BF76-3CD2CA754F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3323690-34BA-442B-8E0F-1A44811E3BE7}" type="datetimeFigureOut">
              <a:rPr lang="en-US"/>
              <a:pPr>
                <a:defRPr/>
              </a:pPr>
              <a:t>8/23/2021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916EB051-AE75-4798-9331-844F9459C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3" r:id="rId2"/>
    <p:sldLayoutId id="2147483721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22" r:id="rId9"/>
    <p:sldLayoutId id="2147483719" r:id="rId10"/>
    <p:sldLayoutId id="214748372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endParaRPr lang="ru-RU" cap="none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6868" name="Picture 4" descr="Lego-Frame-PPT-Backgrounds-1536x11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8817" y="0"/>
            <a:ext cx="9753600" cy="7315200"/>
          </a:xfrm>
          <a:prstGeom prst="rect">
            <a:avLst/>
          </a:prstGeom>
          <a:noFill/>
        </p:spPr>
      </p:pic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116013" y="692150"/>
            <a:ext cx="7343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800">
              <a:latin typeface="Times New Roman" pitchFamily="18" charset="0"/>
            </a:endParaRP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537966" y="476672"/>
            <a:ext cx="792182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«Детский сад №5» городского округа закрытое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административно -  территориальное     образование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город    Межгорье Республики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Башкортостан</a:t>
            </a: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</a:rPr>
              <a:t>Использование программируемых роботов в речевом развитии дошкольников.</a:t>
            </a:r>
            <a:endParaRPr lang="ru-RU" sz="3600" b="1" dirty="0">
              <a:latin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05286" y="4946700"/>
            <a:ext cx="21602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Подготовили: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Пиндюрина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Е.Н.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Шорохова Л.Н.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03848" y="6397157"/>
            <a:ext cx="2448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АВГУСТ 2021</a:t>
            </a:r>
            <a:endParaRPr lang="ru-RU" dirty="0"/>
          </a:p>
        </p:txBody>
      </p:sp>
      <p:pic>
        <p:nvPicPr>
          <p:cNvPr id="9" name="Picture 7" descr="STEM - Набор &amp;quot;Робомышь&amp;quot; Learning Resour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01" y="3523660"/>
            <a:ext cx="3800831" cy="290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195" flipH="1">
            <a:off x="5142343" y="3910724"/>
            <a:ext cx="1384229" cy="138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906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" y="0"/>
            <a:ext cx="9137055" cy="6834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49648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548680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Тематическое поле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 Тема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:  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«КОСМОС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»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481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23" y="1196752"/>
            <a:ext cx="763284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548680"/>
            <a:ext cx="6388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Тематическое поле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  Тема : «Остров»: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959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E:\мастеркласс по лего конструированию\Lego-Frame-PPT-Backgrounds-1536x1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336" y="8236"/>
            <a:ext cx="9137055" cy="684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2" descr="blob:https://web.whatsapp.com/ae8f8aab-11f2-4c02-85f0-9492c9017d5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Олег\Desktop\конеренция\ae8f8aab-11f2-4c02-85f0-9492c9017d5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499295"/>
            <a:ext cx="5461782" cy="598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343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E:\мастеркласс по лего конструированию\Lego-Frame-PPT-Backgrounds-1536x1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336" y="8236"/>
            <a:ext cx="9137055" cy="684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488832" cy="4470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9712" y="764704"/>
            <a:ext cx="4476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ПРОГОВАРИВАНИЕ СКОРОГОВОРКИ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97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E:\мастеркласс по лего конструированию\Lego-Frame-PPT-Backgrounds-1536x1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336" y="8236"/>
            <a:ext cx="9137055" cy="684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64955" y="764704"/>
            <a:ext cx="6170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ПРОГОВАРИВАНИЕ СКОРОГОВОРКИ ЗА ВЕДУЩИМ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71" y="1772816"/>
            <a:ext cx="7632848" cy="397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771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:\мастеркласс по лего конструированию\Lego-Frame-PPT-Backgrounds-1536x1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5" y="0"/>
            <a:ext cx="9137055" cy="684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21320" y="836712"/>
            <a:ext cx="7308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«НАЙДИ КАРТИНКУ К ПОСЛОВИЦЕ И  ПРИВЕДИ  К НЕЙ  РОБОМЫШКУ»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20" y="1988840"/>
            <a:ext cx="7308304" cy="337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1\Desktop\1768_8.jpg"/>
          <p:cNvPicPr>
            <a:picLocks noChangeAspect="1" noChangeArrowheads="1"/>
          </p:cNvPicPr>
          <p:nvPr/>
        </p:nvPicPr>
        <p:blipFill>
          <a:blip r:embed="rId4" cstate="print"/>
          <a:srcRect l="22754" t="8304" r="21574" b="11244"/>
          <a:stretch>
            <a:fillRect/>
          </a:stretch>
        </p:blipFill>
        <p:spPr bwMode="auto">
          <a:xfrm rot="15354148">
            <a:off x="1448500" y="5301891"/>
            <a:ext cx="802084" cy="1159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0790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мастеркласс по лего конструированию\Lego-Frame-PPT-Backgrounds-1536x11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5" y="0"/>
            <a:ext cx="9137055" cy="684976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13638" y="498416"/>
            <a:ext cx="6516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В результате работы с набором «РОБОМЫШЬ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</a:b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35596" y="1340768"/>
            <a:ext cx="7272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Пополняется активный словарный запас детей пословицами и поговорками; уточняются значения некоторых из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Проявляется интерес к фольклору, к народному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творчеству.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Развивается связная устная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речь.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Развивается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артикуляционный аппарат,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фонематический слух.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Формируется коммуникативное общение среди детей.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как итог — происходит овладение детьми знаний основы программирования алгоритмов в познавательно-игровой форме.</a:t>
            </a:r>
          </a:p>
        </p:txBody>
      </p:sp>
      <p:pic>
        <p:nvPicPr>
          <p:cNvPr id="7" name="Picture 2" descr="C:\Users\1\Desktop\1768_8.jpg"/>
          <p:cNvPicPr>
            <a:picLocks noChangeAspect="1" noChangeArrowheads="1"/>
          </p:cNvPicPr>
          <p:nvPr/>
        </p:nvPicPr>
        <p:blipFill>
          <a:blip r:embed="rId3" cstate="print"/>
          <a:srcRect l="22754" t="8304" r="21574" b="11244"/>
          <a:stretch>
            <a:fillRect/>
          </a:stretch>
        </p:blipFill>
        <p:spPr bwMode="auto">
          <a:xfrm rot="6674392">
            <a:off x="7121636" y="5303379"/>
            <a:ext cx="802084" cy="1159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мастеркласс по лего конструированию\1efc08bb823bb0ee5d4cf1892d662f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5" y="0"/>
            <a:ext cx="913705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03648" y="1484784"/>
            <a:ext cx="6264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endParaRPr lang="ru-RU" cap="none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9940" name="Picture 4" descr="1efc08bb823bb0ee5d4cf1892d662f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525000" cy="71437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15616" y="980728"/>
            <a:ext cx="74168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Стива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Джобса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Каждый человек должен учиться программировать,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потому что это учит нас думать»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4" descr="1efc08bb823bb0ee5d4cf1892d662f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525000" cy="714375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259632" y="908720"/>
            <a:ext cx="66247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Основа программирования — это алгоритмы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Алгоритмом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называют  набор действий, который нужно выполнить для достижения результата.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09745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мастеркласс по лего конструированию\Lego-Frame-PPT-Backgrounds-1536x11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772"/>
            <a:ext cx="9144000" cy="6892772"/>
          </a:xfrm>
          <a:prstGeom prst="rect">
            <a:avLst/>
          </a:prstGeom>
          <a:noFill/>
        </p:spPr>
      </p:pic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171291"/>
              </p:ext>
            </p:extLst>
          </p:nvPr>
        </p:nvGraphicFramePr>
        <p:xfrm>
          <a:off x="827584" y="1556792"/>
          <a:ext cx="7549360" cy="4719571"/>
        </p:xfrm>
        <a:graphic>
          <a:graphicData uri="http://schemas.openxmlformats.org/drawingml/2006/table">
            <a:tbl>
              <a:tblPr/>
              <a:tblGrid>
                <a:gridCol w="2913660"/>
                <a:gridCol w="4635700"/>
              </a:tblGrid>
              <a:tr h="92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область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Область применения набора «Робомышь» я, в соответствии с целевыми ориентирами ФГОС ДО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783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Социально-коммуникативное развитие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навыки обсуждения, коммуникативные навыки и навык работы в команде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8783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Познавательное развитие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навыки решения задач (умения самостоятельного исправления ошибок; логика; умение вычислять расстояние)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8110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Речевое развитие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используется во всех играх с набором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15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Художественно-эстетическое развитие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пространственное воображение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15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Физическое развитие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построение маршрута прогулки, экскурсии, дороги домой.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BB8B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87624" y="260648"/>
            <a:ext cx="70567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Набор  «Робомышь»  легко интегрируется  со всеми образовательными областями:</a:t>
            </a: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51825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endParaRPr lang="ru-RU" cap="none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6868" name="Picture 4" descr="Lego-Frame-PPT-Backgrounds-1536x11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752" y="-420370"/>
            <a:ext cx="9753600" cy="7315200"/>
          </a:xfrm>
          <a:prstGeom prst="rect">
            <a:avLst/>
          </a:prstGeom>
          <a:noFill/>
        </p:spPr>
      </p:pic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116013" y="692150"/>
            <a:ext cx="7343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800">
              <a:latin typeface="Times New Roman" pitchFamily="18" charset="0"/>
            </a:endParaRP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468313" y="333375"/>
            <a:ext cx="7993062" cy="108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ru-RU" sz="2800" b="1" u="sng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3000"/>
              <a:buFont typeface="Wingdings 2" pitchFamily="18" charset="2"/>
              <a:buChar char=""/>
            </a:pPr>
            <a:endParaRPr lang="ru-RU" sz="2800" dirty="0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8313" y="548680"/>
            <a:ext cx="82081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STEM - Набор &amp;quot;Робомышь&amp;quot; Learning Resour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25" y="715246"/>
            <a:ext cx="7304291" cy="492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46787" y="230485"/>
            <a:ext cx="489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«Набор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РОБОМЫШЬ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195" flipH="1">
            <a:off x="6596625" y="4389582"/>
            <a:ext cx="1534564" cy="1534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мастеркласс по лего конструированию\Lego-Frame-PPT-Backgrounds-1536x11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99392"/>
            <a:ext cx="9137055" cy="6849764"/>
          </a:xfrm>
          <a:prstGeom prst="rect">
            <a:avLst/>
          </a:prstGeom>
          <a:noFill/>
        </p:spPr>
      </p:pic>
      <p:pic>
        <p:nvPicPr>
          <p:cNvPr id="20" name="Picture 2" descr="C:\Users\1\Desktop\1768_8.jpg"/>
          <p:cNvPicPr>
            <a:picLocks noChangeAspect="1" noChangeArrowheads="1"/>
          </p:cNvPicPr>
          <p:nvPr/>
        </p:nvPicPr>
        <p:blipFill>
          <a:blip r:embed="rId3" cstate="print"/>
          <a:srcRect l="22754" t="8304" r="21574" b="11244"/>
          <a:stretch>
            <a:fillRect/>
          </a:stretch>
        </p:blipFill>
        <p:spPr bwMode="auto">
          <a:xfrm rot="15569473">
            <a:off x="1100230" y="5139417"/>
            <a:ext cx="902898" cy="1305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6" r="4006"/>
          <a:stretch/>
        </p:blipFill>
        <p:spPr bwMode="auto">
          <a:xfrm>
            <a:off x="611560" y="620688"/>
            <a:ext cx="739278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55776" y="5445224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Программирование по опорным карточкам</a:t>
            </a: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47"/>
            <a:ext cx="9144000" cy="683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3"/>
          <a:stretch/>
        </p:blipFill>
        <p:spPr bwMode="auto">
          <a:xfrm>
            <a:off x="799140" y="1412776"/>
            <a:ext cx="7599488" cy="4307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3324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endParaRPr lang="ru-RU" cap="none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6868" name="Picture 4" descr="Lego-Frame-PPT-Backgrounds-1536x11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9824" y="-315416"/>
            <a:ext cx="9753600" cy="7315200"/>
          </a:xfrm>
          <a:prstGeom prst="rect">
            <a:avLst/>
          </a:prstGeom>
          <a:noFill/>
        </p:spPr>
      </p:pic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116013" y="692150"/>
            <a:ext cx="7343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800">
              <a:latin typeface="Times New Roman" pitchFamily="18" charset="0"/>
            </a:endParaRP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755575" y="197505"/>
            <a:ext cx="77057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Тематическое поле Тема :    «ДОМ»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9" t="-1627" r="20596" b="1627"/>
          <a:stretch/>
        </p:blipFill>
        <p:spPr bwMode="auto">
          <a:xfrm>
            <a:off x="755575" y="692150"/>
            <a:ext cx="4188214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6" t="-5251" r="5381" b="5251"/>
          <a:stretch/>
        </p:blipFill>
        <p:spPr bwMode="auto">
          <a:xfrm>
            <a:off x="3481475" y="3140968"/>
            <a:ext cx="510459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906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988" y="0"/>
            <a:ext cx="9137960" cy="6849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87" y="1215916"/>
            <a:ext cx="7279610" cy="508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60187" y="692696"/>
            <a:ext cx="70241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Тематическое поле Тема :  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«Город»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6501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2328</TotalTime>
  <Words>219</Words>
  <Application>Microsoft Office PowerPoint</Application>
  <PresentationFormat>Экран (4:3)</PresentationFormat>
  <Paragraphs>50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DNA Project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DNA7 X86</dc:creator>
  <cp:lastModifiedBy>Олег</cp:lastModifiedBy>
  <cp:revision>153</cp:revision>
  <dcterms:created xsi:type="dcterms:W3CDTF">2014-01-01T06:02:24Z</dcterms:created>
  <dcterms:modified xsi:type="dcterms:W3CDTF">2021-08-23T15:36:49Z</dcterms:modified>
</cp:coreProperties>
</file>